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117D5BD-3C5F-4EB3-A84B-6E4206BDA548}"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254455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17D5BD-3C5F-4EB3-A84B-6E4206BDA548}"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396388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17D5BD-3C5F-4EB3-A84B-6E4206BDA548}"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1914991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17D5BD-3C5F-4EB3-A84B-6E4206BDA548}"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5E661-BF99-43D2-8AC0-502FB35DC97A}" type="slidenum">
              <a:rPr lang="en-US" smtClean="0"/>
              <a:t>‹Nº›</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82224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17D5BD-3C5F-4EB3-A84B-6E4206BDA548}"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2010797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117D5BD-3C5F-4EB3-A84B-6E4206BDA548}"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412498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117D5BD-3C5F-4EB3-A84B-6E4206BDA548}"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26552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17D5BD-3C5F-4EB3-A84B-6E4206BDA548}"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4277330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17D5BD-3C5F-4EB3-A84B-6E4206BDA548}"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171752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17D5BD-3C5F-4EB3-A84B-6E4206BDA548}"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163018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D5BD-3C5F-4EB3-A84B-6E4206BDA548}"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2266259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117D5BD-3C5F-4EB3-A84B-6E4206BDA548}"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296009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913795" y="2912232"/>
            <a:ext cx="5107208" cy="287896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912232"/>
            <a:ext cx="5095357" cy="287896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117D5BD-3C5F-4EB3-A84B-6E4206BDA548}"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2047850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117D5BD-3C5F-4EB3-A84B-6E4206BDA548}"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356476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7D5BD-3C5F-4EB3-A84B-6E4206BDA548}"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340738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17D5BD-3C5F-4EB3-A84B-6E4206BDA548}"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424757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17D5BD-3C5F-4EB3-A84B-6E4206BDA548}"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5E661-BF99-43D2-8AC0-502FB35DC97A}" type="slidenum">
              <a:rPr lang="en-US" smtClean="0"/>
              <a:t>‹Nº›</a:t>
            </a:fld>
            <a:endParaRPr lang="en-US"/>
          </a:p>
        </p:txBody>
      </p:sp>
    </p:spTree>
    <p:extLst>
      <p:ext uri="{BB962C8B-B14F-4D97-AF65-F5344CB8AC3E}">
        <p14:creationId xmlns:p14="http://schemas.microsoft.com/office/powerpoint/2010/main" val="2199952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117D5BD-3C5F-4EB3-A84B-6E4206BDA548}" type="datetimeFigureOut">
              <a:rPr lang="en-US" smtClean="0"/>
              <a:t>10/26/2020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D45E661-BF99-43D2-8AC0-502FB35DC97A}" type="slidenum">
              <a:rPr lang="en-US" smtClean="0"/>
              <a:t>‹Nº›</a:t>
            </a:fld>
            <a:endParaRPr lang="en-US"/>
          </a:p>
        </p:txBody>
      </p:sp>
    </p:spTree>
    <p:extLst>
      <p:ext uri="{BB962C8B-B14F-4D97-AF65-F5344CB8AC3E}">
        <p14:creationId xmlns:p14="http://schemas.microsoft.com/office/powerpoint/2010/main" val="1752072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smtClean="0"/>
              <a:t>Shark tank</a:t>
            </a:r>
            <a:endParaRPr lang="en-US" dirty="0"/>
          </a:p>
        </p:txBody>
      </p:sp>
      <p:sp>
        <p:nvSpPr>
          <p:cNvPr id="3" name="Subtítulo 2"/>
          <p:cNvSpPr>
            <a:spLocks noGrp="1"/>
          </p:cNvSpPr>
          <p:nvPr>
            <p:ph type="subTitle" idx="1"/>
          </p:nvPr>
        </p:nvSpPr>
        <p:spPr/>
        <p:txBody>
          <a:bodyPr/>
          <a:lstStyle/>
          <a:p>
            <a:r>
              <a:rPr lang="en-US" smtClean="0"/>
              <a:t>Guillermo </a:t>
            </a:r>
            <a:r>
              <a:rPr lang="en-US" dirty="0" err="1"/>
              <a:t>B</a:t>
            </a:r>
            <a:r>
              <a:rPr lang="en-US" smtClean="0"/>
              <a:t>ernal </a:t>
            </a:r>
            <a:endParaRPr lang="en-US" dirty="0"/>
          </a:p>
        </p:txBody>
      </p:sp>
    </p:spTree>
    <p:extLst>
      <p:ext uri="{BB962C8B-B14F-4D97-AF65-F5344CB8AC3E}">
        <p14:creationId xmlns:p14="http://schemas.microsoft.com/office/powerpoint/2010/main" val="274344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Concepts to develop in this project </a:t>
            </a:r>
            <a:endParaRPr lang="en-US" dirty="0"/>
          </a:p>
        </p:txBody>
      </p:sp>
      <p:sp>
        <p:nvSpPr>
          <p:cNvPr id="3" name="Marcador de contenido 2"/>
          <p:cNvSpPr>
            <a:spLocks noGrp="1"/>
          </p:cNvSpPr>
          <p:nvPr>
            <p:ph idx="1"/>
          </p:nvPr>
        </p:nvSpPr>
        <p:spPr/>
        <p:txBody>
          <a:bodyPr/>
          <a:lstStyle/>
          <a:p>
            <a:r>
              <a:rPr lang="en-US" dirty="0" smtClean="0"/>
              <a:t>Violence</a:t>
            </a:r>
          </a:p>
          <a:p>
            <a:r>
              <a:rPr lang="en-US" dirty="0" smtClean="0"/>
              <a:t>Family </a:t>
            </a:r>
          </a:p>
          <a:p>
            <a:r>
              <a:rPr lang="en-US" dirty="0" smtClean="0"/>
              <a:t>War </a:t>
            </a:r>
          </a:p>
          <a:p>
            <a:endParaRPr lang="en-US" dirty="0"/>
          </a:p>
        </p:txBody>
      </p:sp>
    </p:spTree>
    <p:extLst>
      <p:ext uri="{BB962C8B-B14F-4D97-AF65-F5344CB8AC3E}">
        <p14:creationId xmlns:p14="http://schemas.microsoft.com/office/powerpoint/2010/main" val="3821528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Object </a:t>
            </a:r>
            <a:endParaRPr lang="en-US" dirty="0"/>
          </a:p>
        </p:txBody>
      </p:sp>
      <p:sp>
        <p:nvSpPr>
          <p:cNvPr id="3" name="Marcador de contenido 2"/>
          <p:cNvSpPr>
            <a:spLocks noGrp="1"/>
          </p:cNvSpPr>
          <p:nvPr>
            <p:ph idx="1"/>
          </p:nvPr>
        </p:nvSpPr>
        <p:spPr/>
        <p:txBody>
          <a:bodyPr/>
          <a:lstStyle/>
          <a:p>
            <a:pPr marL="0" indent="0">
              <a:buNone/>
            </a:pPr>
            <a:r>
              <a:rPr lang="en-US" dirty="0" smtClean="0"/>
              <a:t>This is a gift of my aunt that she bought it in Pakistan when she was in the USA army, she joined the army when she was young, and leave his family for serving the USA in the middle east. </a:t>
            </a:r>
            <a:endParaRPr lang="en-US"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6838" y="2888074"/>
            <a:ext cx="4288665" cy="3901239"/>
          </a:xfrm>
          <a:prstGeom prst="rect">
            <a:avLst/>
          </a:prstGeom>
        </p:spPr>
      </p:pic>
    </p:spTree>
    <p:extLst>
      <p:ext uri="{BB962C8B-B14F-4D97-AF65-F5344CB8AC3E}">
        <p14:creationId xmlns:p14="http://schemas.microsoft.com/office/powerpoint/2010/main" val="351047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War, Violence, family </a:t>
            </a:r>
            <a:endParaRPr lang="en-US" dirty="0"/>
          </a:p>
        </p:txBody>
      </p:sp>
      <p:sp>
        <p:nvSpPr>
          <p:cNvPr id="3" name="Marcador de contenido 2"/>
          <p:cNvSpPr>
            <a:spLocks noGrp="1"/>
          </p:cNvSpPr>
          <p:nvPr>
            <p:ph idx="1"/>
          </p:nvPr>
        </p:nvSpPr>
        <p:spPr/>
        <p:txBody>
          <a:bodyPr/>
          <a:lstStyle/>
          <a:p>
            <a:r>
              <a:rPr lang="en-US" dirty="0" smtClean="0"/>
              <a:t>War violence and Family are the 3 basis of my project, my intention of this project is to add up this concepts and get a result where we can see this 3 concepts together and the combination.</a:t>
            </a:r>
          </a:p>
          <a:p>
            <a:r>
              <a:rPr lang="en-US" dirty="0" smtClean="0"/>
              <a:t>War and violence are two concepts that are most of the times together, but when we add up in this concept family the things get complicated and get feelings in the side</a:t>
            </a:r>
          </a:p>
          <a:p>
            <a:r>
              <a:rPr lang="en-US" dirty="0" smtClean="0"/>
              <a:t>One of my objectives is to get this feelings in some drawing that would be an important element of my project</a:t>
            </a:r>
            <a:endParaRPr lang="en-US" dirty="0"/>
          </a:p>
        </p:txBody>
      </p:sp>
    </p:spTree>
    <p:extLst>
      <p:ext uri="{BB962C8B-B14F-4D97-AF65-F5344CB8AC3E}">
        <p14:creationId xmlns:p14="http://schemas.microsoft.com/office/powerpoint/2010/main" val="131322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The empty Drawer</a:t>
            </a:r>
            <a:endParaRPr lang="en-US" dirty="0"/>
          </a:p>
        </p:txBody>
      </p:sp>
      <p:sp>
        <p:nvSpPr>
          <p:cNvPr id="3" name="Marcador de contenido 2"/>
          <p:cNvSpPr>
            <a:spLocks noGrp="1"/>
          </p:cNvSpPr>
          <p:nvPr>
            <p:ph idx="1"/>
          </p:nvPr>
        </p:nvSpPr>
        <p:spPr/>
        <p:txBody>
          <a:bodyPr/>
          <a:lstStyle/>
          <a:p>
            <a:r>
              <a:rPr lang="en-US" dirty="0" smtClean="0"/>
              <a:t>The empty drawer is the title of my project, it has 3 main elements, an empty drawer, my object, and the setting, that is composed by drawings and photos,</a:t>
            </a:r>
          </a:p>
          <a:p>
            <a:r>
              <a:rPr lang="en-US" dirty="0" smtClean="0"/>
              <a:t>The empty drawer element is a drawer with some pictures of family inside, it represents all the things that you left behind due to the violence and war of your duty, it represents the memories you have about them, and the </a:t>
            </a:r>
            <a:r>
              <a:rPr lang="en-US" dirty="0" err="1" smtClean="0"/>
              <a:t>rol</a:t>
            </a:r>
            <a:r>
              <a:rPr lang="en-US" dirty="0" smtClean="0"/>
              <a:t> they play while war and violence </a:t>
            </a:r>
            <a:endParaRPr lang="en-US" dirty="0"/>
          </a:p>
        </p:txBody>
      </p:sp>
    </p:spTree>
    <p:extLst>
      <p:ext uri="{BB962C8B-B14F-4D97-AF65-F5344CB8AC3E}">
        <p14:creationId xmlns:p14="http://schemas.microsoft.com/office/powerpoint/2010/main" val="163482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sketch</a:t>
            </a:r>
            <a:endParaRPr lang="en-US" dirty="0"/>
          </a:p>
        </p:txBody>
      </p:sp>
      <p:pic>
        <p:nvPicPr>
          <p:cNvPr id="1026" name="Picture 2" descr="https://attachments.office.net/owa/guillermo.bernal%40campestre.edu.co/service.svc/s/GetAttachmentThumbnail?id=AAMkADdjODdiNmU0LTA5ZjktNGI5MS05YTU4LTFjZDZjZWU2OWJmNQBGAAAAAADug9TOUKyCRJUEIaBJCTodBwBYGBOtauttRpt7E%2Fv3tc6HAAAAAAEMAABYGBOtauttRpt7E%2Fv3tc6HAAW951%2FAAAABEgAQACLFofqgd5FEpYJWWIKlCwU%3D&amp;thumbnailType=2&amp;owa=outlook.office.com&amp;scriptVer=20201019001.14&amp;X-OWA-CANARY=L_ULJjY2UE2yXKGJsDXtNcABmFiHetgY_0Ru2BFsOyiNFtbneLS49GdMtJmh-CQ1CVK7YNIYuFw.&amp;token=eyJhbGciOiJSUzI1NiIsImtpZCI6IjU2MzU4ODUyMzRCOTI1MkRERTAwNTc2NkQ5RDlGMjc2NTY1RjYzRTIiLCJ0eXAiOiJKV1QiLCJ4NXQiOiJWaldJVWpTNUpTM2VBRmRtMmRueWRsWmZZLUkifQ.eyJvcmlnaW4iOiJodHRwczovL291dGxvb2sub2ZmaWNlLmNvbSIsInVjIjoiZjVmZTlmNjJiMWM5NGY0YzlkMjBiYWFhMzQwN2NmNWQiLCJzaWduaW5fc3RhdGUiOiJbXCJrbXNpXCJdIiwidmVyIjoiRXhjaGFuZ2UuQ2FsbGJhY2suVjEiLCJhcHBjdHhzZW5kZXIiOiJPd2FEb3dubG9hZEAzOWM0ZDczZi05NzkwLTQ0YTUtOTdhNi1mNDVjMTM1ZGJlOTYiLCJpc3NyaW5nIjoiV1ciLCJhcHBjdHgiOiJ7XCJtc2V4Y2hwcm90XCI6XCJvd2FcIixcInByaW1hcnlzaWRcIjpcIlMtMS01LTIxLTM5NTk3MzQ4NTEtMTM5Mjg4NTg3OC0zNjQ1NTM1MTg1LTU2NTY0MDZcIixcInB1aWRcIjpcIjExNTM5MDY2NjA3NzI5NzgyNzVcIixcIm9pZFwiOlwiMjFmODFiMmMtYWVjYi00YmE4LWI3NmMtZTY3YjE0MWMzZTFmXCIsXCJzY29wZVwiOlwiT3dhRG93bmxvYWRcIn0iLCJuYmYiOjE2MDM4MDk5OTQsImV4cCI6MTYwMzgxMDU5NCwiaXNzIjoiMDAwMDAwMDItMDAwMC0wZmYxLWNlMDAtMDAwMDAwMDAwMDAwQDM5YzRkNzNmLTk3OTAtNDRhNS05N2E2LWY0NWMxMzVkYmU5NiIsImF1ZCI6IjAwMDAwMDAyLTAwMDAtMGZmMS1jZTAwLTAwMDAwMDAwMDAwMC9hdHRhY2htZW50cy5vZmZpY2UubmV0QDM5YzRkNzNmLTk3OTAtNDRhNS05N2E2LWY0NWMxMzVkYmU5NiIsImhhcHAiOiJvd2EifQ.Buxu75RSizKjUG4A_Nc7ggvl1xjnGIToCp6abXHIyHI6ZgKkNZLcIX2D-aQj_igLTJQulCMs61Ji3NBnze_M2pDt7cp2tuBE2DefxvD-Z6riG_NCtOx7BGpM5TuY_VZybbulHZhguJTshqs7AW_VRWcvU_Lw2Ubf_JAOtnl-xQT78ADuw5wYkKarz_gscJEUUK0b0KYs8S2zN3DDhgO6DM4lmRSRkmXglMmunD5Rcx8U4pWGdmJufCtsXy_t4PnLHbB4iULq9MjGy_Q2iGby3JAiBBGp8Xab8cwGU1xVE3Sd0b9nQPMcPUJRAC655laN771PjKo6z0f5t4s-qVPy-w&amp;animation=true"/>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627437" y="2095500"/>
            <a:ext cx="4927600" cy="3695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276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Damasco</Template>
  <TotalTime>952</TotalTime>
  <Words>245</Words>
  <Application>Microsoft Office PowerPoint</Application>
  <PresentationFormat>Panorámica</PresentationFormat>
  <Paragraphs>16</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Bookman Old Style</vt:lpstr>
      <vt:lpstr>Rockwell</vt:lpstr>
      <vt:lpstr>Damask</vt:lpstr>
      <vt:lpstr>Shark tank</vt:lpstr>
      <vt:lpstr>Concepts to develop in this project </vt:lpstr>
      <vt:lpstr>Object </vt:lpstr>
      <vt:lpstr>War, Violence, family </vt:lpstr>
      <vt:lpstr>The empty Drawer</vt:lpstr>
      <vt:lpstr>sketch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Shark tank</dc:title>
  <dc:creator>Usuario</dc:creator>
  <cp:lastModifiedBy>Usuario</cp:lastModifiedBy>
  <cp:revision>7</cp:revision>
  <dcterms:created xsi:type="dcterms:W3CDTF">2020-10-26T22:59:51Z</dcterms:created>
  <dcterms:modified xsi:type="dcterms:W3CDTF">2020-10-27T14:52:12Z</dcterms:modified>
</cp:coreProperties>
</file>